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7"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10" d="100"/>
          <a:sy n="110" d="100"/>
        </p:scale>
        <p:origin x="-930" y="2886"/>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5C1498-EB5A-4416-BB32-0B6502A1EAA6}" type="datetimeFigureOut">
              <a:rPr lang="fr-FR" smtClean="0"/>
              <a:pPr/>
              <a:t>01/03/2015</a:t>
            </a:fld>
            <a:endParaRPr lang="fr-FR" dirty="0"/>
          </a:p>
        </p:txBody>
      </p:sp>
      <p:sp>
        <p:nvSpPr>
          <p:cNvPr id="4" name="Espace réservé de l'image des diapositives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8BB66F-027E-4115-86DA-65ED09057B71}" type="slidenum">
              <a:rPr lang="fr-FR" smtClean="0"/>
              <a:pPr/>
              <a:t>‹N°›</a:t>
            </a:fld>
            <a:endParaRPr lang="fr-F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7D8BB66F-027E-4115-86DA-65ED09057B71}" type="slidenum">
              <a:rPr lang="fr-FR" smtClean="0"/>
              <a:pPr/>
              <a:t>1</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6743700" y="4064"/>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6858000" cy="3352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09728" y="8522209"/>
            <a:ext cx="6624828" cy="412751"/>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ous-titre 8"/>
          <p:cNvSpPr>
            <a:spLocks noGrp="1"/>
          </p:cNvSpPr>
          <p:nvPr>
            <p:ph type="subTitle" idx="1"/>
          </p:nvPr>
        </p:nvSpPr>
        <p:spPr>
          <a:xfrm>
            <a:off x="1028700" y="3759200"/>
            <a:ext cx="4800600" cy="23368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17" name="Espace réservé du pied de page 16"/>
          <p:cNvSpPr>
            <a:spLocks noGrp="1"/>
          </p:cNvSpPr>
          <p:nvPr>
            <p:ph type="ftr" sz="quarter" idx="11"/>
          </p:nvPr>
        </p:nvSpPr>
        <p:spPr/>
        <p:txBody>
          <a:bodyPr/>
          <a:lstStyle/>
          <a:p>
            <a:endParaRPr lang="fr-FR" dirty="0"/>
          </a:p>
        </p:txBody>
      </p:sp>
      <p:sp>
        <p:nvSpPr>
          <p:cNvPr id="7" name="Connecteur droit 6"/>
          <p:cNvSpPr>
            <a:spLocks noChangeShapeType="1"/>
          </p:cNvSpPr>
          <p:nvPr/>
        </p:nvSpPr>
        <p:spPr bwMode="auto">
          <a:xfrm>
            <a:off x="116586" y="3226816"/>
            <a:ext cx="6624828"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auto">
          <a:xfrm>
            <a:off x="114300" y="203200"/>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3200400" y="2820416"/>
            <a:ext cx="457200"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Ellipse 13"/>
          <p:cNvSpPr/>
          <p:nvPr/>
        </p:nvSpPr>
        <p:spPr>
          <a:xfrm>
            <a:off x="3271266" y="2946400"/>
            <a:ext cx="315468" cy="56083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Espace réservé du numéro de diapositive 28"/>
          <p:cNvSpPr>
            <a:spLocks noGrp="1"/>
          </p:cNvSpPr>
          <p:nvPr>
            <p:ph type="sldNum" sz="quarter" idx="12"/>
          </p:nvPr>
        </p:nvSpPr>
        <p:spPr>
          <a:xfrm>
            <a:off x="3257550" y="2932601"/>
            <a:ext cx="342900" cy="588433"/>
          </a:xfrm>
        </p:spPr>
        <p:txBody>
          <a:bodyPr/>
          <a:lstStyle>
            <a:lvl1pPr>
              <a:defRPr>
                <a:solidFill>
                  <a:schemeClr val="accent3">
                    <a:shade val="75000"/>
                  </a:schemeClr>
                </a:solidFill>
              </a:defRPr>
            </a:lvl1pPr>
          </a:lstStyle>
          <a:p>
            <a:fld id="{53CE17C2-D29D-4F9D-BA3D-C0A5609D63C0}" type="slidenum">
              <a:rPr lang="fr-FR" smtClean="0"/>
              <a:pPr/>
              <a:t>‹N°›</a:t>
            </a:fld>
            <a:endParaRPr lang="fr-FR" dirty="0"/>
          </a:p>
        </p:txBody>
      </p:sp>
      <p:sp>
        <p:nvSpPr>
          <p:cNvPr id="8" name="Titre 7"/>
          <p:cNvSpPr>
            <a:spLocks noGrp="1"/>
          </p:cNvSpPr>
          <p:nvPr>
            <p:ph type="ctrTitle"/>
          </p:nvPr>
        </p:nvSpPr>
        <p:spPr>
          <a:xfrm>
            <a:off x="514350" y="508000"/>
            <a:ext cx="5829300" cy="2336800"/>
          </a:xfrm>
        </p:spPr>
        <p:txBody>
          <a:bodyPr anchor="b"/>
          <a:lstStyle>
            <a:lvl1pPr>
              <a:defRPr sz="4200">
                <a:solidFill>
                  <a:schemeClr val="accent1"/>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53CE17C2-D29D-4F9D-BA3D-C0A5609D63C0}" type="slidenum">
              <a:rPr lang="fr-FR" smtClean="0"/>
              <a:pPr/>
              <a:t>‹N°›</a:t>
            </a:fld>
            <a:endParaRPr lang="fr-FR"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5257800" y="0"/>
            <a:ext cx="16002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6858000" cy="207264"/>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a:spLocks noChangeArrowheads="1"/>
          </p:cNvSpPr>
          <p:nvPr/>
        </p:nvSpPr>
        <p:spPr bwMode="auto">
          <a:xfrm>
            <a:off x="109728" y="8522209"/>
            <a:ext cx="6624828" cy="412751"/>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14300" y="207264"/>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necteur droit 12"/>
          <p:cNvSpPr>
            <a:spLocks noChangeShapeType="1"/>
          </p:cNvSpPr>
          <p:nvPr/>
        </p:nvSpPr>
        <p:spPr bwMode="auto">
          <a:xfrm rot="5400000">
            <a:off x="1194816" y="4370832"/>
            <a:ext cx="8327136"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4" name="Ellipse 13"/>
          <p:cNvSpPr/>
          <p:nvPr/>
        </p:nvSpPr>
        <p:spPr>
          <a:xfrm>
            <a:off x="5129784" y="3901017"/>
            <a:ext cx="457200"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Ellipse 14"/>
          <p:cNvSpPr/>
          <p:nvPr/>
        </p:nvSpPr>
        <p:spPr>
          <a:xfrm>
            <a:off x="5200650" y="4027001"/>
            <a:ext cx="315468" cy="56083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Espace réservé du numéro de diapositive 5"/>
          <p:cNvSpPr>
            <a:spLocks noGrp="1"/>
          </p:cNvSpPr>
          <p:nvPr>
            <p:ph type="sldNum" sz="quarter" idx="12"/>
          </p:nvPr>
        </p:nvSpPr>
        <p:spPr>
          <a:xfrm>
            <a:off x="5186934" y="4013202"/>
            <a:ext cx="342900" cy="588433"/>
          </a:xfrm>
        </p:spPr>
        <p:txBody>
          <a:bodyPr/>
          <a:lstStyle/>
          <a:p>
            <a:fld id="{53CE17C2-D29D-4F9D-BA3D-C0A5609D63C0}" type="slidenum">
              <a:rPr lang="fr-FR" smtClean="0"/>
              <a:pPr/>
              <a:t>‹N°›</a:t>
            </a:fld>
            <a:endParaRPr lang="fr-FR" dirty="0"/>
          </a:p>
        </p:txBody>
      </p:sp>
      <p:sp>
        <p:nvSpPr>
          <p:cNvPr id="3" name="Espace réservé du texte vertical 2"/>
          <p:cNvSpPr>
            <a:spLocks noGrp="1"/>
          </p:cNvSpPr>
          <p:nvPr>
            <p:ph type="body" orient="vert" idx="1"/>
          </p:nvPr>
        </p:nvSpPr>
        <p:spPr>
          <a:xfrm>
            <a:off x="228600" y="406400"/>
            <a:ext cx="4914900" cy="7761821"/>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2" name="Titre vertical 1"/>
          <p:cNvSpPr>
            <a:spLocks noGrp="1"/>
          </p:cNvSpPr>
          <p:nvPr>
            <p:ph type="title" orient="vert"/>
          </p:nvPr>
        </p:nvSpPr>
        <p:spPr>
          <a:xfrm>
            <a:off x="5543550" y="406402"/>
            <a:ext cx="1085850" cy="7802033"/>
          </a:xfrm>
        </p:spPr>
        <p:txBody>
          <a:bodyPr vert="eaVert"/>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3">
                    <a:shade val="75000"/>
                  </a:schemeClr>
                </a:solidFill>
              </a:defRPr>
            </a:lvl1p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a:xfrm>
            <a:off x="3271266" y="1368497"/>
            <a:ext cx="342900" cy="588433"/>
          </a:xfrm>
        </p:spPr>
        <p:txBody>
          <a:bodyPr/>
          <a:lstStyle/>
          <a:p>
            <a:fld id="{53CE17C2-D29D-4F9D-BA3D-C0A5609D63C0}" type="slidenum">
              <a:rPr lang="fr-FR" smtClean="0"/>
              <a:pPr/>
              <a:t>‹N°›</a:t>
            </a:fld>
            <a:endParaRPr lang="fr-FR" dirty="0"/>
          </a:p>
        </p:txBody>
      </p:sp>
      <p:sp>
        <p:nvSpPr>
          <p:cNvPr id="8" name="Espace réservé du contenu 7"/>
          <p:cNvSpPr>
            <a:spLocks noGrp="1"/>
          </p:cNvSpPr>
          <p:nvPr>
            <p:ph sz="quarter" idx="1"/>
          </p:nvPr>
        </p:nvSpPr>
        <p:spPr>
          <a:xfrm>
            <a:off x="226314" y="2036064"/>
            <a:ext cx="6377940" cy="6096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6743700" y="2540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114300" y="3048000"/>
            <a:ext cx="6624828" cy="406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16586" y="189803"/>
            <a:ext cx="6624828" cy="2852928"/>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Espace réservé du texte 2"/>
          <p:cNvSpPr>
            <a:spLocks noGrp="1"/>
          </p:cNvSpPr>
          <p:nvPr>
            <p:ph type="body" idx="1"/>
          </p:nvPr>
        </p:nvSpPr>
        <p:spPr>
          <a:xfrm>
            <a:off x="1026319" y="3657601"/>
            <a:ext cx="4860131" cy="2230967"/>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3" name="Rectangle 12"/>
          <p:cNvSpPr>
            <a:spLocks noChangeArrowheads="1"/>
          </p:cNvSpPr>
          <p:nvPr/>
        </p:nvSpPr>
        <p:spPr bwMode="auto">
          <a:xfrm>
            <a:off x="109728" y="8522209"/>
            <a:ext cx="6624828" cy="412751"/>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Rectangle 13"/>
          <p:cNvSpPr>
            <a:spLocks noChangeArrowheads="1"/>
          </p:cNvSpPr>
          <p:nvPr/>
        </p:nvSpPr>
        <p:spPr bwMode="auto">
          <a:xfrm>
            <a:off x="114300" y="203200"/>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u pied de page 4"/>
          <p:cNvSpPr>
            <a:spLocks noGrp="1"/>
          </p:cNvSpPr>
          <p:nvPr>
            <p:ph type="ftr" sz="quarter" idx="11"/>
          </p:nvPr>
        </p:nvSpPr>
        <p:spPr/>
        <p:txBody>
          <a:bodyPr/>
          <a:lstStyle/>
          <a:p>
            <a:endParaRPr lang="fr-FR" dirty="0"/>
          </a:p>
        </p:txBody>
      </p:sp>
      <p:sp>
        <p:nvSpPr>
          <p:cNvPr id="4" name="Espace réservé de la date 3"/>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8" name="Connecteur droit 7"/>
          <p:cNvSpPr>
            <a:spLocks noChangeShapeType="1"/>
          </p:cNvSpPr>
          <p:nvPr/>
        </p:nvSpPr>
        <p:spPr bwMode="auto">
          <a:xfrm>
            <a:off x="114300" y="3251200"/>
            <a:ext cx="6624828"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Ellipse 9"/>
          <p:cNvSpPr/>
          <p:nvPr/>
        </p:nvSpPr>
        <p:spPr>
          <a:xfrm>
            <a:off x="3200400" y="2820416"/>
            <a:ext cx="457200"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Ellipse 10"/>
          <p:cNvSpPr/>
          <p:nvPr/>
        </p:nvSpPr>
        <p:spPr>
          <a:xfrm>
            <a:off x="3271266" y="2946400"/>
            <a:ext cx="315468" cy="56083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Espace réservé du numéro de diapositive 5"/>
          <p:cNvSpPr>
            <a:spLocks noGrp="1"/>
          </p:cNvSpPr>
          <p:nvPr>
            <p:ph type="sldNum" sz="quarter" idx="12"/>
          </p:nvPr>
        </p:nvSpPr>
        <p:spPr>
          <a:xfrm>
            <a:off x="3257550" y="2932601"/>
            <a:ext cx="342900" cy="588433"/>
          </a:xfrm>
        </p:spPr>
        <p:txBody>
          <a:bodyPr/>
          <a:lstStyle>
            <a:lvl1pPr>
              <a:defRPr>
                <a:solidFill>
                  <a:schemeClr val="accent3">
                    <a:shade val="75000"/>
                  </a:schemeClr>
                </a:solidFill>
              </a:defRPr>
            </a:lvl1pPr>
          </a:lstStyle>
          <a:p>
            <a:fld id="{53CE17C2-D29D-4F9D-BA3D-C0A5609D63C0}" type="slidenum">
              <a:rPr lang="fr-FR" smtClean="0"/>
              <a:pPr/>
              <a:t>‹N°›</a:t>
            </a:fld>
            <a:endParaRPr lang="fr-FR" dirty="0"/>
          </a:p>
        </p:txBody>
      </p:sp>
      <p:sp>
        <p:nvSpPr>
          <p:cNvPr id="2" name="Titre 1"/>
          <p:cNvSpPr>
            <a:spLocks noGrp="1"/>
          </p:cNvSpPr>
          <p:nvPr>
            <p:ph type="title"/>
          </p:nvPr>
        </p:nvSpPr>
        <p:spPr>
          <a:xfrm>
            <a:off x="541735" y="711200"/>
            <a:ext cx="5829300" cy="2032000"/>
          </a:xfrm>
        </p:spPr>
        <p:txBody>
          <a:bodyPr anchor="b"/>
          <a:lstStyle>
            <a:lvl1pPr algn="ctr">
              <a:buNone/>
              <a:defRPr sz="4200" b="0" cap="none" baseline="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26314" y="304800"/>
            <a:ext cx="6400800" cy="1011936"/>
          </a:xfrm>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a:xfrm>
            <a:off x="4343400" y="8546592"/>
            <a:ext cx="2283714" cy="487680"/>
          </a:xfrm>
        </p:spPr>
        <p:txBody>
          <a:bodyPr/>
          <a:lstStyle/>
          <a:p>
            <a:fld id="{C10B2D73-4A89-4340-B4A0-3FEBBDBFA32A}" type="datetimeFigureOut">
              <a:rPr lang="fr-FR" smtClean="0"/>
              <a:pPr/>
              <a:t>01/03/2015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53CE17C2-D29D-4F9D-BA3D-C0A5609D63C0}" type="slidenum">
              <a:rPr lang="fr-FR" smtClean="0"/>
              <a:pPr/>
              <a:t>‹N°›</a:t>
            </a:fld>
            <a:endParaRPr lang="fr-FR" dirty="0"/>
          </a:p>
        </p:txBody>
      </p:sp>
      <p:sp>
        <p:nvSpPr>
          <p:cNvPr id="8" name="Connecteur droit 7"/>
          <p:cNvSpPr>
            <a:spLocks noChangeShapeType="1"/>
          </p:cNvSpPr>
          <p:nvPr/>
        </p:nvSpPr>
        <p:spPr bwMode="auto">
          <a:xfrm flipV="1">
            <a:off x="3422310" y="2100870"/>
            <a:ext cx="6691" cy="6426076"/>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Espace réservé du contenu 9"/>
          <p:cNvSpPr>
            <a:spLocks noGrp="1"/>
          </p:cNvSpPr>
          <p:nvPr>
            <p:ph sz="half" idx="1"/>
          </p:nvPr>
        </p:nvSpPr>
        <p:spPr>
          <a:xfrm>
            <a:off x="226314" y="1828800"/>
            <a:ext cx="3028950" cy="6242304"/>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contenu 11"/>
          <p:cNvSpPr>
            <a:spLocks noGrp="1"/>
          </p:cNvSpPr>
          <p:nvPr>
            <p:ph sz="half" idx="2"/>
          </p:nvPr>
        </p:nvSpPr>
        <p:spPr>
          <a:xfrm>
            <a:off x="3600450" y="1828800"/>
            <a:ext cx="3028950" cy="6242304"/>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3429000" y="2933700"/>
            <a:ext cx="0" cy="5583936"/>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white">
          <a:xfrm>
            <a:off x="0" y="0"/>
            <a:ext cx="6858000" cy="1930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1" name="Rectangle 20"/>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2" name="Rectangle 21"/>
          <p:cNvSpPr>
            <a:spLocks noChangeArrowheads="1"/>
          </p:cNvSpPr>
          <p:nvPr/>
        </p:nvSpPr>
        <p:spPr bwMode="white">
          <a:xfrm>
            <a:off x="674370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p:nvPr/>
        </p:nvSpPr>
        <p:spPr>
          <a:xfrm>
            <a:off x="114300" y="1828800"/>
            <a:ext cx="6624828" cy="1219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a:spLocks noChangeArrowheads="1"/>
          </p:cNvSpPr>
          <p:nvPr/>
        </p:nvSpPr>
        <p:spPr bwMode="auto">
          <a:xfrm>
            <a:off x="109442" y="8522208"/>
            <a:ext cx="6624828" cy="414528"/>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Espace réservé du texte 2"/>
          <p:cNvSpPr>
            <a:spLocks noGrp="1"/>
          </p:cNvSpPr>
          <p:nvPr>
            <p:ph type="body" idx="1"/>
          </p:nvPr>
        </p:nvSpPr>
        <p:spPr>
          <a:xfrm>
            <a:off x="226314" y="2032000"/>
            <a:ext cx="3030141" cy="977299"/>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3593498" y="2032000"/>
            <a:ext cx="3031331" cy="97536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8" name="Espace réservé du pied de page 7"/>
          <p:cNvSpPr>
            <a:spLocks noGrp="1"/>
          </p:cNvSpPr>
          <p:nvPr>
            <p:ph type="ftr" sz="quarter" idx="11"/>
          </p:nvPr>
        </p:nvSpPr>
        <p:spPr>
          <a:xfrm>
            <a:off x="228600" y="8546592"/>
            <a:ext cx="2686050" cy="487680"/>
          </a:xfrm>
        </p:spPr>
        <p:txBody>
          <a:bodyPr/>
          <a:lstStyle/>
          <a:p>
            <a:endParaRPr lang="fr-FR" dirty="0"/>
          </a:p>
        </p:txBody>
      </p:sp>
      <p:sp>
        <p:nvSpPr>
          <p:cNvPr id="15" name="Connecteur droit 14"/>
          <p:cNvSpPr>
            <a:spLocks noChangeShapeType="1"/>
          </p:cNvSpPr>
          <p:nvPr/>
        </p:nvSpPr>
        <p:spPr bwMode="auto">
          <a:xfrm>
            <a:off x="114300" y="1706880"/>
            <a:ext cx="6624828"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auto">
          <a:xfrm>
            <a:off x="114300" y="207264"/>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ce réservé du contenu 23"/>
          <p:cNvSpPr>
            <a:spLocks noGrp="1"/>
          </p:cNvSpPr>
          <p:nvPr>
            <p:ph sz="quarter" idx="2"/>
          </p:nvPr>
        </p:nvSpPr>
        <p:spPr>
          <a:xfrm>
            <a:off x="226314" y="3295178"/>
            <a:ext cx="3031236" cy="5091205"/>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u contenu 25"/>
          <p:cNvSpPr>
            <a:spLocks noGrp="1"/>
          </p:cNvSpPr>
          <p:nvPr>
            <p:ph sz="quarter" idx="4"/>
          </p:nvPr>
        </p:nvSpPr>
        <p:spPr>
          <a:xfrm>
            <a:off x="3600450" y="3295177"/>
            <a:ext cx="3028950" cy="5096256"/>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llipse 24"/>
          <p:cNvSpPr/>
          <p:nvPr/>
        </p:nvSpPr>
        <p:spPr>
          <a:xfrm>
            <a:off x="3200400" y="1274715"/>
            <a:ext cx="457200"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Ellipse 26"/>
          <p:cNvSpPr/>
          <p:nvPr/>
        </p:nvSpPr>
        <p:spPr>
          <a:xfrm>
            <a:off x="3271266" y="1400699"/>
            <a:ext cx="315468" cy="56083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Espace réservé du numéro de diapositive 8"/>
          <p:cNvSpPr>
            <a:spLocks noGrp="1"/>
          </p:cNvSpPr>
          <p:nvPr>
            <p:ph type="sldNum" sz="quarter" idx="12"/>
          </p:nvPr>
        </p:nvSpPr>
        <p:spPr>
          <a:xfrm>
            <a:off x="3257550" y="1389889"/>
            <a:ext cx="342900" cy="588433"/>
          </a:xfrm>
        </p:spPr>
        <p:txBody>
          <a:bodyPr/>
          <a:lstStyle>
            <a:lvl1pPr algn="ctr">
              <a:defRPr/>
            </a:lvl1pPr>
          </a:lstStyle>
          <a:p>
            <a:fld id="{53CE17C2-D29D-4F9D-BA3D-C0A5609D63C0}" type="slidenum">
              <a:rPr lang="fr-FR" smtClean="0"/>
              <a:pPr/>
              <a:t>‹N°›</a:t>
            </a:fld>
            <a:endParaRPr lang="fr-FR" dirty="0"/>
          </a:p>
        </p:txBody>
      </p:sp>
      <p:sp>
        <p:nvSpPr>
          <p:cNvPr id="23" name="Titre 22"/>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a:xfrm>
            <a:off x="3257550" y="1381361"/>
            <a:ext cx="342900" cy="588433"/>
          </a:xfrm>
        </p:spPr>
        <p:txBody>
          <a:bodyPr/>
          <a:lstStyle/>
          <a:p>
            <a:fld id="{53CE17C2-D29D-4F9D-BA3D-C0A5609D63C0}"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0" y="0"/>
            <a:ext cx="6858000" cy="207264"/>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674370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Rectangle 4"/>
          <p:cNvSpPr>
            <a:spLocks noChangeArrowheads="1"/>
          </p:cNvSpPr>
          <p:nvPr/>
        </p:nvSpPr>
        <p:spPr bwMode="auto">
          <a:xfrm>
            <a:off x="109728" y="8522209"/>
            <a:ext cx="6624828" cy="412751"/>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6" name="Rectangle 5"/>
          <p:cNvSpPr>
            <a:spLocks noChangeArrowheads="1"/>
          </p:cNvSpPr>
          <p:nvPr/>
        </p:nvSpPr>
        <p:spPr bwMode="auto">
          <a:xfrm>
            <a:off x="114300" y="211328"/>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ce réservé de la date 1"/>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a:xfrm>
            <a:off x="3200400" y="8432800"/>
            <a:ext cx="457200" cy="588432"/>
          </a:xfrm>
        </p:spPr>
        <p:txBody>
          <a:bodyPr/>
          <a:lstStyle>
            <a:lvl1pPr>
              <a:defRPr>
                <a:solidFill>
                  <a:srgbClr val="FFFFFF"/>
                </a:solidFill>
              </a:defRPr>
            </a:lvl1pPr>
          </a:lstStyle>
          <a:p>
            <a:fld id="{53CE17C2-D29D-4F9D-BA3D-C0A5609D63C0}"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14300" y="203200"/>
            <a:ext cx="6624828" cy="4064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674370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6858000" cy="158496"/>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Rectangle 12"/>
          <p:cNvSpPr/>
          <p:nvPr/>
        </p:nvSpPr>
        <p:spPr>
          <a:xfrm>
            <a:off x="114300" y="812800"/>
            <a:ext cx="20574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a:off x="285750" y="1219200"/>
            <a:ext cx="1771650" cy="1320800"/>
          </a:xfrm>
        </p:spPr>
        <p:txBody>
          <a:bodyPr anchor="b">
            <a:noAutofit/>
          </a:bodyPr>
          <a:lstStyle>
            <a:lvl1pPr algn="l">
              <a:buNone/>
              <a:defRPr sz="2200" b="1">
                <a:solidFill>
                  <a:srgbClr val="FFFFFF"/>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285750" y="2641601"/>
            <a:ext cx="1771650" cy="5526617"/>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Rectangle 7"/>
          <p:cNvSpPr>
            <a:spLocks noChangeArrowheads="1"/>
          </p:cNvSpPr>
          <p:nvPr/>
        </p:nvSpPr>
        <p:spPr bwMode="auto">
          <a:xfrm>
            <a:off x="114300" y="203200"/>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necteur droit 8"/>
          <p:cNvSpPr>
            <a:spLocks noChangeShapeType="1"/>
          </p:cNvSpPr>
          <p:nvPr/>
        </p:nvSpPr>
        <p:spPr bwMode="auto">
          <a:xfrm>
            <a:off x="114300" y="711200"/>
            <a:ext cx="6624828"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Espace réservé du contenu 19"/>
          <p:cNvSpPr>
            <a:spLocks noGrp="1"/>
          </p:cNvSpPr>
          <p:nvPr>
            <p:ph sz="quarter" idx="1"/>
          </p:nvPr>
        </p:nvSpPr>
        <p:spPr>
          <a:xfrm>
            <a:off x="2343150" y="914400"/>
            <a:ext cx="4229100" cy="72136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llipse 9"/>
          <p:cNvSpPr/>
          <p:nvPr/>
        </p:nvSpPr>
        <p:spPr>
          <a:xfrm>
            <a:off x="971550" y="304800"/>
            <a:ext cx="457200"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Ellipse 10"/>
          <p:cNvSpPr/>
          <p:nvPr/>
        </p:nvSpPr>
        <p:spPr>
          <a:xfrm>
            <a:off x="1042416" y="430784"/>
            <a:ext cx="315468" cy="56083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Espace réservé du numéro de diapositive 6"/>
          <p:cNvSpPr>
            <a:spLocks noGrp="1"/>
          </p:cNvSpPr>
          <p:nvPr>
            <p:ph type="sldNum" sz="quarter" idx="12"/>
          </p:nvPr>
        </p:nvSpPr>
        <p:spPr>
          <a:xfrm>
            <a:off x="1028700" y="416985"/>
            <a:ext cx="342900" cy="588433"/>
          </a:xfrm>
        </p:spPr>
        <p:txBody>
          <a:bodyPr/>
          <a:lstStyle>
            <a:lvl1pPr>
              <a:defRPr>
                <a:solidFill>
                  <a:schemeClr val="accent3">
                    <a:shade val="75000"/>
                  </a:schemeClr>
                </a:solidFill>
              </a:defRPr>
            </a:lvl1pPr>
          </a:lstStyle>
          <a:p>
            <a:fld id="{53CE17C2-D29D-4F9D-BA3D-C0A5609D63C0}" type="slidenum">
              <a:rPr lang="fr-FR" smtClean="0"/>
              <a:pPr/>
              <a:t>‹N°›</a:t>
            </a:fld>
            <a:endParaRPr lang="fr-FR" dirty="0"/>
          </a:p>
        </p:txBody>
      </p:sp>
      <p:sp>
        <p:nvSpPr>
          <p:cNvPr id="21" name="Rectangle 20"/>
          <p:cNvSpPr>
            <a:spLocks noChangeArrowheads="1"/>
          </p:cNvSpPr>
          <p:nvPr/>
        </p:nvSpPr>
        <p:spPr bwMode="auto">
          <a:xfrm>
            <a:off x="112014" y="8517847"/>
            <a:ext cx="6624828" cy="412751"/>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e la date 4"/>
          <p:cNvSpPr>
            <a:spLocks noGrp="1"/>
          </p:cNvSpPr>
          <p:nvPr>
            <p:ph type="dt" sz="half" idx="10"/>
          </p:nvPr>
        </p:nvSpPr>
        <p:spPr/>
        <p:txBody>
          <a:bodyPr/>
          <a:lstStyle/>
          <a:p>
            <a:fld id="{C10B2D73-4A89-4340-B4A0-3FEBBDBFA32A}" type="datetimeFigureOut">
              <a:rPr lang="fr-FR" smtClean="0"/>
              <a:pPr/>
              <a:t>01/03/2015</a:t>
            </a:fld>
            <a:endParaRPr lang="fr-FR" dirty="0"/>
          </a:p>
        </p:txBody>
      </p:sp>
      <p:sp>
        <p:nvSpPr>
          <p:cNvPr id="6" name="Espace réservé du pied de page 5"/>
          <p:cNvSpPr>
            <a:spLocks noGrp="1"/>
          </p:cNvSpPr>
          <p:nvPr>
            <p:ph type="ftr" sz="quarter" idx="11"/>
          </p:nvPr>
        </p:nvSpPr>
        <p:spPr>
          <a:xfrm>
            <a:off x="226314" y="8547797"/>
            <a:ext cx="2537460" cy="487680"/>
          </a:xfrm>
        </p:spPr>
        <p:txBody>
          <a:bodyPr/>
          <a:lstStyle/>
          <a:p>
            <a:endParaRPr lang="fr-F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114300" y="711200"/>
            <a:ext cx="6624828"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674370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14300" y="203200"/>
            <a:ext cx="6624828" cy="40233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p:nvPr/>
        </p:nvSpPr>
        <p:spPr>
          <a:xfrm>
            <a:off x="114300" y="812800"/>
            <a:ext cx="20574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a:spLocks noChangeArrowheads="1"/>
          </p:cNvSpPr>
          <p:nvPr/>
        </p:nvSpPr>
        <p:spPr bwMode="auto">
          <a:xfrm>
            <a:off x="114300" y="207264"/>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971550" y="304800"/>
            <a:ext cx="457200"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Ellipse 12"/>
          <p:cNvSpPr/>
          <p:nvPr/>
        </p:nvSpPr>
        <p:spPr>
          <a:xfrm>
            <a:off x="1042416" y="430784"/>
            <a:ext cx="315468" cy="56083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Espace réservé du numéro de diapositive 6"/>
          <p:cNvSpPr>
            <a:spLocks noGrp="1"/>
          </p:cNvSpPr>
          <p:nvPr>
            <p:ph type="sldNum" sz="quarter" idx="12"/>
          </p:nvPr>
        </p:nvSpPr>
        <p:spPr>
          <a:xfrm>
            <a:off x="1028700" y="416985"/>
            <a:ext cx="342900" cy="588433"/>
          </a:xfrm>
        </p:spPr>
        <p:txBody>
          <a:bodyPr/>
          <a:lstStyle/>
          <a:p>
            <a:fld id="{53CE17C2-D29D-4F9D-BA3D-C0A5609D63C0}" type="slidenum">
              <a:rPr lang="fr-FR" smtClean="0"/>
              <a:pPr/>
              <a:t>‹N°›</a:t>
            </a:fld>
            <a:endParaRPr lang="fr-FR" dirty="0"/>
          </a:p>
        </p:txBody>
      </p:sp>
      <p:sp>
        <p:nvSpPr>
          <p:cNvPr id="2" name="Titre 1"/>
          <p:cNvSpPr>
            <a:spLocks noGrp="1"/>
          </p:cNvSpPr>
          <p:nvPr>
            <p:ph type="title"/>
          </p:nvPr>
        </p:nvSpPr>
        <p:spPr>
          <a:xfrm>
            <a:off x="2250281" y="6705600"/>
            <a:ext cx="4400550" cy="1625600"/>
          </a:xfrm>
        </p:spPr>
        <p:txBody>
          <a:bodyPr anchor="t">
            <a:noAutofit/>
          </a:bodyPr>
          <a:lstStyle>
            <a:lvl1pPr algn="l">
              <a:buNone/>
              <a:defRPr sz="2400" b="1">
                <a:solidFill>
                  <a:schemeClr val="tx2"/>
                </a:solidFill>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2250281" y="812800"/>
            <a:ext cx="4400550" cy="5689600"/>
          </a:xfrm>
        </p:spPr>
        <p:txBody>
          <a:bodyPr/>
          <a:lstStyle>
            <a:lvl1pPr marL="0" indent="0">
              <a:buNone/>
              <a:defRPr sz="3200"/>
            </a:lvl1pPr>
          </a:lstStyle>
          <a:p>
            <a:r>
              <a:rPr kumimoji="0" lang="fr-FR" dirty="0" smtClean="0"/>
              <a:t>Cliquez sur l'icône pour ajouter une image</a:t>
            </a:r>
            <a:endParaRPr kumimoji="0" lang="en-US" dirty="0"/>
          </a:p>
        </p:txBody>
      </p:sp>
      <p:sp>
        <p:nvSpPr>
          <p:cNvPr id="4" name="Espace réservé du texte 3"/>
          <p:cNvSpPr>
            <a:spLocks noGrp="1"/>
          </p:cNvSpPr>
          <p:nvPr>
            <p:ph type="body" sz="half" idx="2"/>
          </p:nvPr>
        </p:nvSpPr>
        <p:spPr>
          <a:xfrm>
            <a:off x="285750" y="1320800"/>
            <a:ext cx="1828800" cy="70104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22" name="Rectangle 21"/>
          <p:cNvSpPr>
            <a:spLocks noChangeArrowheads="1"/>
          </p:cNvSpPr>
          <p:nvPr/>
        </p:nvSpPr>
        <p:spPr bwMode="auto">
          <a:xfrm>
            <a:off x="112014" y="8517847"/>
            <a:ext cx="6624828" cy="412751"/>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e la date 4"/>
          <p:cNvSpPr>
            <a:spLocks noGrp="1"/>
          </p:cNvSpPr>
          <p:nvPr>
            <p:ph type="dt" sz="half" idx="10"/>
          </p:nvPr>
        </p:nvSpPr>
        <p:spPr>
          <a:xfrm>
            <a:off x="4341114" y="8539979"/>
            <a:ext cx="2283714" cy="487680"/>
          </a:xfrm>
        </p:spPr>
        <p:txBody>
          <a:bodyPr/>
          <a:lstStyle/>
          <a:p>
            <a:fld id="{C10B2D73-4A89-4340-B4A0-3FEBBDBFA32A}" type="datetimeFigureOut">
              <a:rPr lang="fr-FR" smtClean="0"/>
              <a:pPr/>
              <a:t>01/03/2015</a:t>
            </a:fld>
            <a:endParaRPr lang="fr-FR" dirty="0"/>
          </a:p>
        </p:txBody>
      </p:sp>
      <p:sp>
        <p:nvSpPr>
          <p:cNvPr id="6" name="Espace réservé du pied de page 5"/>
          <p:cNvSpPr>
            <a:spLocks noGrp="1"/>
          </p:cNvSpPr>
          <p:nvPr>
            <p:ph type="ftr" sz="quarter" idx="11"/>
          </p:nvPr>
        </p:nvSpPr>
        <p:spPr>
          <a:xfrm>
            <a:off x="226314" y="8547797"/>
            <a:ext cx="2688336" cy="487680"/>
          </a:xfrm>
        </p:spPr>
        <p:txBody>
          <a:bodyPr/>
          <a:lstStyle/>
          <a:p>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8940800"/>
            <a:ext cx="6858000" cy="2032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1"/>
            <a:ext cx="6858000" cy="185782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6743700" y="0"/>
            <a:ext cx="114300" cy="9144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auto">
          <a:xfrm>
            <a:off x="112014" y="8517847"/>
            <a:ext cx="6624828" cy="412751"/>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Espace réservé de la date 13"/>
          <p:cNvSpPr>
            <a:spLocks noGrp="1"/>
          </p:cNvSpPr>
          <p:nvPr>
            <p:ph type="dt" sz="half" idx="2"/>
          </p:nvPr>
        </p:nvSpPr>
        <p:spPr>
          <a:xfrm>
            <a:off x="4343400" y="8539979"/>
            <a:ext cx="2283714" cy="487680"/>
          </a:xfrm>
          <a:prstGeom prst="rect">
            <a:avLst/>
          </a:prstGeom>
        </p:spPr>
        <p:txBody>
          <a:bodyPr vert="horz"/>
          <a:lstStyle>
            <a:lvl1pPr algn="r" eaLnBrk="1" latinLnBrk="0" hangingPunct="1">
              <a:defRPr kumimoji="0" sz="1400">
                <a:solidFill>
                  <a:srgbClr val="FFFFFF"/>
                </a:solidFill>
              </a:defRPr>
            </a:lvl1pPr>
          </a:lstStyle>
          <a:p>
            <a:fld id="{C10B2D73-4A89-4340-B4A0-3FEBBDBFA32A}" type="datetimeFigureOut">
              <a:rPr lang="fr-FR" smtClean="0"/>
              <a:pPr/>
              <a:t>01/03/2015</a:t>
            </a:fld>
            <a:endParaRPr lang="fr-FR" dirty="0"/>
          </a:p>
        </p:txBody>
      </p:sp>
      <p:sp>
        <p:nvSpPr>
          <p:cNvPr id="3" name="Espace réservé du pied de page 2"/>
          <p:cNvSpPr>
            <a:spLocks noGrp="1"/>
          </p:cNvSpPr>
          <p:nvPr>
            <p:ph type="ftr" sz="quarter" idx="3"/>
          </p:nvPr>
        </p:nvSpPr>
        <p:spPr>
          <a:xfrm>
            <a:off x="228600" y="8547797"/>
            <a:ext cx="2686050" cy="487680"/>
          </a:xfrm>
          <a:prstGeom prst="rect">
            <a:avLst/>
          </a:prstGeom>
        </p:spPr>
        <p:txBody>
          <a:bodyPr vert="horz"/>
          <a:lstStyle>
            <a:lvl1pPr algn="l" eaLnBrk="1" latinLnBrk="0" hangingPunct="1">
              <a:defRPr kumimoji="0" sz="1200">
                <a:solidFill>
                  <a:srgbClr val="FFFFFF"/>
                </a:solidFill>
              </a:defRPr>
            </a:lvl1pPr>
          </a:lstStyle>
          <a:p>
            <a:endParaRPr lang="fr-FR" dirty="0"/>
          </a:p>
        </p:txBody>
      </p:sp>
      <p:sp>
        <p:nvSpPr>
          <p:cNvPr id="8" name="Rectangle 7"/>
          <p:cNvSpPr>
            <a:spLocks noChangeArrowheads="1"/>
          </p:cNvSpPr>
          <p:nvPr/>
        </p:nvSpPr>
        <p:spPr bwMode="auto">
          <a:xfrm>
            <a:off x="114300" y="207264"/>
            <a:ext cx="6624828" cy="8729472"/>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necteur droit 9"/>
          <p:cNvSpPr>
            <a:spLocks noChangeShapeType="1"/>
          </p:cNvSpPr>
          <p:nvPr/>
        </p:nvSpPr>
        <p:spPr bwMode="auto">
          <a:xfrm>
            <a:off x="114300" y="1702324"/>
            <a:ext cx="6624828"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3200400" y="1274715"/>
            <a:ext cx="457200"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Ellipse 14"/>
          <p:cNvSpPr/>
          <p:nvPr/>
        </p:nvSpPr>
        <p:spPr>
          <a:xfrm>
            <a:off x="3271266" y="1400699"/>
            <a:ext cx="315468" cy="56083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space réservé du numéro de diapositive 22"/>
          <p:cNvSpPr>
            <a:spLocks noGrp="1"/>
          </p:cNvSpPr>
          <p:nvPr>
            <p:ph type="sldNum" sz="quarter" idx="4"/>
          </p:nvPr>
        </p:nvSpPr>
        <p:spPr>
          <a:xfrm>
            <a:off x="3257550" y="1386900"/>
            <a:ext cx="342900" cy="588433"/>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53CE17C2-D29D-4F9D-BA3D-C0A5609D63C0}" type="slidenum">
              <a:rPr lang="fr-FR" smtClean="0"/>
              <a:pPr/>
              <a:t>‹N°›</a:t>
            </a:fld>
            <a:endParaRPr lang="fr-FR" dirty="0"/>
          </a:p>
        </p:txBody>
      </p:sp>
      <p:sp>
        <p:nvSpPr>
          <p:cNvPr id="22" name="Espace réservé du titre 21"/>
          <p:cNvSpPr>
            <a:spLocks noGrp="1"/>
          </p:cNvSpPr>
          <p:nvPr>
            <p:ph type="title"/>
          </p:nvPr>
        </p:nvSpPr>
        <p:spPr>
          <a:xfrm>
            <a:off x="226314" y="304800"/>
            <a:ext cx="6400800" cy="1011936"/>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26314" y="2032000"/>
            <a:ext cx="6400800" cy="6132576"/>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hyperlink" Target="mailto:alola.88@gmail.com" TargetMode="Externa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à coins arrondis 23"/>
          <p:cNvSpPr/>
          <p:nvPr/>
        </p:nvSpPr>
        <p:spPr>
          <a:xfrm>
            <a:off x="1125732" y="248786"/>
            <a:ext cx="4572032" cy="8572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Rectangle à coins arrondis 18"/>
          <p:cNvSpPr/>
          <p:nvPr/>
        </p:nvSpPr>
        <p:spPr>
          <a:xfrm>
            <a:off x="224800" y="6148907"/>
            <a:ext cx="2561258" cy="1143008"/>
          </a:xfrm>
          <a:prstGeom prst="roundRect">
            <a:avLst>
              <a:gd name="adj" fmla="val 24253"/>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17" name="Rectangle à coins arrondis 16"/>
          <p:cNvSpPr/>
          <p:nvPr/>
        </p:nvSpPr>
        <p:spPr>
          <a:xfrm>
            <a:off x="214290" y="3286116"/>
            <a:ext cx="2571768" cy="2786082"/>
          </a:xfrm>
          <a:prstGeom prst="roundRect">
            <a:avLst>
              <a:gd name="adj" fmla="val 17979"/>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dirty="0"/>
          </a:p>
        </p:txBody>
      </p:sp>
      <p:sp>
        <p:nvSpPr>
          <p:cNvPr id="16" name="Rectangle à coins arrondis 15"/>
          <p:cNvSpPr/>
          <p:nvPr/>
        </p:nvSpPr>
        <p:spPr>
          <a:xfrm>
            <a:off x="500042" y="7405788"/>
            <a:ext cx="3714776" cy="968328"/>
          </a:xfrm>
          <a:prstGeom prst="roundRect">
            <a:avLst>
              <a:gd name="adj" fmla="val 17979"/>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dirty="0"/>
          </a:p>
        </p:txBody>
      </p:sp>
      <p:sp>
        <p:nvSpPr>
          <p:cNvPr id="15" name="Rectangle à coins arrondis 14"/>
          <p:cNvSpPr/>
          <p:nvPr/>
        </p:nvSpPr>
        <p:spPr>
          <a:xfrm>
            <a:off x="2868006" y="6500826"/>
            <a:ext cx="3714776" cy="571504"/>
          </a:xfrm>
          <a:prstGeom prst="roundRect">
            <a:avLst>
              <a:gd name="adj" fmla="val 50000"/>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dirty="0"/>
          </a:p>
        </p:txBody>
      </p:sp>
      <p:sp>
        <p:nvSpPr>
          <p:cNvPr id="13" name="Rectangle à coins arrondis 12"/>
          <p:cNvSpPr/>
          <p:nvPr/>
        </p:nvSpPr>
        <p:spPr>
          <a:xfrm>
            <a:off x="3010882" y="2153618"/>
            <a:ext cx="3643338" cy="4214842"/>
          </a:xfrm>
          <a:prstGeom prst="roundRect">
            <a:avLst>
              <a:gd name="adj" fmla="val 91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a:t>
            </a:r>
            <a:endParaRPr lang="fr-FR" dirty="0"/>
          </a:p>
        </p:txBody>
      </p:sp>
      <p:sp>
        <p:nvSpPr>
          <p:cNvPr id="5" name="ZoneTexte 4"/>
          <p:cNvSpPr txBox="1"/>
          <p:nvPr/>
        </p:nvSpPr>
        <p:spPr>
          <a:xfrm>
            <a:off x="2947822" y="2143108"/>
            <a:ext cx="3643338" cy="4308872"/>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r"/>
            <a:r>
              <a:rPr lang="ar-DZ" sz="1600" b="1" dirty="0" smtClean="0">
                <a:solidFill>
                  <a:schemeClr val="tx1"/>
                </a:solidFill>
              </a:rPr>
              <a:t>الإشكالية</a:t>
            </a:r>
            <a:r>
              <a:rPr lang="ar-DZ" sz="1400" dirty="0" smtClean="0">
                <a:solidFill>
                  <a:schemeClr val="tx1"/>
                </a:solidFill>
              </a:rPr>
              <a:t> </a:t>
            </a:r>
            <a:r>
              <a:rPr lang="ar-DZ" sz="1200" dirty="0" smtClean="0">
                <a:solidFill>
                  <a:schemeClr val="tx1"/>
                </a:solidFill>
              </a:rPr>
              <a:t>:</a:t>
            </a:r>
          </a:p>
          <a:p>
            <a:pPr algn="r" rtl="1"/>
            <a:r>
              <a:rPr lang="fr-FR" sz="1200" dirty="0" smtClean="0">
                <a:solidFill>
                  <a:schemeClr val="tx1"/>
                </a:solidFill>
              </a:rPr>
              <a:t> </a:t>
            </a:r>
            <a:r>
              <a:rPr lang="ar-DZ" sz="1200" dirty="0" smtClean="0">
                <a:solidFill>
                  <a:schemeClr val="tx1"/>
                </a:solidFill>
              </a:rPr>
              <a:t>    إن الواقع الذي نعيشه حاليا يشهد تطورات متصارعة  بسبب التطور التكنولوجي الهائل وبفضل وفرة المعلومات وضخامتها وبالتحديد جهاز الكمبيوتر وغيره من الأجهزة المتطورة التي يتم تزويدها بشبكة الأنترنت والذي أصبح عنصرا فاعلا ومهما لدى الأفراد بتلبية  احتياجاتهم الاجتماعية التي ترصد لنا شبكة العلاقات الاجتماعية من خلال مواقع التواصل الاجتماعي باعتبارها أداة من أدوات </a:t>
            </a:r>
            <a:r>
              <a:rPr lang="ar-DZ" sz="1200" dirty="0" smtClean="0">
                <a:solidFill>
                  <a:schemeClr val="tx1"/>
                </a:solidFill>
              </a:rPr>
              <a:t>التغير</a:t>
            </a:r>
            <a:r>
              <a:rPr lang="fr-FR" sz="1200" dirty="0" smtClean="0">
                <a:solidFill>
                  <a:schemeClr val="tx1"/>
                </a:solidFill>
              </a:rPr>
              <a:t> </a:t>
            </a:r>
            <a:r>
              <a:rPr lang="ar-DZ" sz="1200" dirty="0" smtClean="0">
                <a:solidFill>
                  <a:schemeClr val="tx1"/>
                </a:solidFill>
              </a:rPr>
              <a:t>الاجتماعي </a:t>
            </a:r>
            <a:r>
              <a:rPr lang="ar-DZ" sz="1200" dirty="0" smtClean="0">
                <a:solidFill>
                  <a:schemeClr val="tx1"/>
                </a:solidFill>
              </a:rPr>
              <a:t>وأهم مواقع التواصل الاجتماعي الأكثر استخداما نجد الفايسبوك كمجال للتفاعل الاجتماعي الافتراضي الذي يتوفر على عدة خصوصيات من بينها الدردشة وتفريغ الشحن العاطفية كما يمثل نوع من الحرية وتكوين جماعات على صفحات الفايسبوك فيحدث بينهم التفاعل الاجتماعي المتبادل فيؤثر بعضهم البعض فمن خلال الاهتمام الزائد بشبكات التواصل الاجتماعي عند الطلبة الاجتماعي الجامعيين يتم طرح التساؤل الرئيسي التالي :                  </a:t>
            </a:r>
            <a:endParaRPr lang="fr-FR" sz="1200" dirty="0" smtClean="0">
              <a:solidFill>
                <a:schemeClr val="tx1"/>
              </a:solidFill>
            </a:endParaRPr>
          </a:p>
          <a:p>
            <a:pPr algn="r"/>
            <a:r>
              <a:rPr lang="ar-DZ" sz="1200" dirty="0" smtClean="0">
                <a:solidFill>
                  <a:schemeClr val="tx1"/>
                </a:solidFill>
              </a:rPr>
              <a:t>  - </a:t>
            </a:r>
            <a:r>
              <a:rPr lang="ar-DZ" sz="1200" b="1" dirty="0" smtClean="0">
                <a:solidFill>
                  <a:schemeClr val="tx1"/>
                </a:solidFill>
              </a:rPr>
              <a:t>ما هي تمثلات الطلبة الجامعيين للتفاعل الاجتماعي الافتراضي </a:t>
            </a:r>
            <a:endParaRPr lang="fr-FR" sz="1200" b="1" dirty="0" smtClean="0">
              <a:solidFill>
                <a:schemeClr val="tx1"/>
              </a:solidFill>
            </a:endParaRPr>
          </a:p>
          <a:p>
            <a:pPr algn="r"/>
            <a:r>
              <a:rPr lang="ar-DZ" sz="1200" b="1" dirty="0" smtClean="0">
                <a:solidFill>
                  <a:schemeClr val="tx1"/>
                </a:solidFill>
              </a:rPr>
              <a:t>عن طريق الفايسبوك ؟</a:t>
            </a:r>
          </a:p>
          <a:p>
            <a:pPr algn="r" rtl="1"/>
            <a:r>
              <a:rPr lang="ar-DZ" sz="1200" b="1" dirty="0" smtClean="0">
                <a:solidFill>
                  <a:schemeClr val="tx1"/>
                </a:solidFill>
              </a:rPr>
              <a:t>التساؤلات الفرعية :</a:t>
            </a:r>
          </a:p>
          <a:p>
            <a:pPr algn="r" rtl="1"/>
            <a:r>
              <a:rPr lang="ar-DZ" sz="1200" b="1" dirty="0" smtClean="0">
                <a:solidFill>
                  <a:schemeClr val="tx1"/>
                </a:solidFill>
              </a:rPr>
              <a:t> </a:t>
            </a:r>
            <a:r>
              <a:rPr lang="fr-FR" sz="1200" b="1" dirty="0" smtClean="0">
                <a:solidFill>
                  <a:schemeClr val="tx1"/>
                </a:solidFill>
              </a:rPr>
              <a:t>1</a:t>
            </a:r>
            <a:r>
              <a:rPr lang="ar-DZ" sz="1200" b="1" dirty="0" smtClean="0">
                <a:solidFill>
                  <a:schemeClr val="tx1"/>
                </a:solidFill>
              </a:rPr>
              <a:t>- ما هو مجال التفاعل الاجتماعي الافتراضي للطلبة الجامعيين؟  </a:t>
            </a:r>
          </a:p>
          <a:p>
            <a:pPr algn="r" rtl="1"/>
            <a:r>
              <a:rPr lang="fr-FR" sz="1200" b="1" dirty="0" smtClean="0">
                <a:solidFill>
                  <a:schemeClr val="tx1"/>
                </a:solidFill>
              </a:rPr>
              <a:t>2</a:t>
            </a:r>
            <a:r>
              <a:rPr lang="ar-DZ" sz="1200" b="1" dirty="0" smtClean="0">
                <a:solidFill>
                  <a:schemeClr val="tx1"/>
                </a:solidFill>
              </a:rPr>
              <a:t> - ما هي أشكال التغيرات الناتجة عن التفاعل الاجتماعي الافتراضي للطلبة الجامعيين ؟ </a:t>
            </a:r>
          </a:p>
          <a:p>
            <a:pPr algn="r" rtl="1"/>
            <a:r>
              <a:rPr lang="fr-FR" sz="1200" b="1" dirty="0" smtClean="0">
                <a:solidFill>
                  <a:schemeClr val="tx1"/>
                </a:solidFill>
              </a:rPr>
              <a:t>3</a:t>
            </a:r>
            <a:r>
              <a:rPr lang="ar-DZ" sz="1200" b="1" dirty="0" smtClean="0">
                <a:solidFill>
                  <a:schemeClr val="tx1"/>
                </a:solidFill>
              </a:rPr>
              <a:t>- ما هي أشكال التغييرات الناجمة عن التفاعل الاجتماعي الافتراضي للطلبة الجامعيين </a:t>
            </a:r>
            <a:r>
              <a:rPr lang="ar-DZ" b="1" dirty="0" smtClean="0">
                <a:solidFill>
                  <a:schemeClr val="tx1"/>
                </a:solidFill>
              </a:rPr>
              <a:t>؟</a:t>
            </a:r>
          </a:p>
        </p:txBody>
      </p:sp>
      <p:pic>
        <p:nvPicPr>
          <p:cNvPr id="6" name="Image 5" descr="58.jpg"/>
          <p:cNvPicPr>
            <a:picLocks noChangeAspect="1"/>
          </p:cNvPicPr>
          <p:nvPr/>
        </p:nvPicPr>
        <p:blipFill>
          <a:blip r:embed="rId3"/>
          <a:stretch>
            <a:fillRect/>
          </a:stretch>
        </p:blipFill>
        <p:spPr>
          <a:xfrm>
            <a:off x="4500570" y="7072330"/>
            <a:ext cx="1857388" cy="121444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Rectangle 6"/>
          <p:cNvSpPr/>
          <p:nvPr/>
        </p:nvSpPr>
        <p:spPr>
          <a:xfrm>
            <a:off x="142852" y="6077469"/>
            <a:ext cx="2643206" cy="1200329"/>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a:spAutoFit/>
          </a:bodyPr>
          <a:lstStyle/>
          <a:p>
            <a:pPr algn="r"/>
            <a:r>
              <a:rPr lang="ar-DZ" sz="1200" b="1" dirty="0" smtClean="0"/>
              <a:t>أهداف</a:t>
            </a:r>
            <a:r>
              <a:rPr lang="ar-DZ" sz="1200" dirty="0" smtClean="0"/>
              <a:t> </a:t>
            </a:r>
            <a:r>
              <a:rPr lang="ar-DZ" sz="1200" b="1" dirty="0" smtClean="0"/>
              <a:t>البحث</a:t>
            </a:r>
            <a:r>
              <a:rPr lang="ar-DZ" sz="1200" dirty="0" smtClean="0"/>
              <a:t> </a:t>
            </a:r>
            <a:r>
              <a:rPr lang="ar-DZ" dirty="0" smtClean="0"/>
              <a:t>:</a:t>
            </a:r>
            <a:r>
              <a:rPr lang="ar-DZ" sz="1200" dirty="0" smtClean="0"/>
              <a:t>نهدف من خلال هذا طرح </a:t>
            </a:r>
          </a:p>
          <a:p>
            <a:pPr algn="r"/>
            <a:r>
              <a:rPr lang="ar-DZ" sz="1200" dirty="0" smtClean="0"/>
              <a:t>- معالجة القضية المواقع التفاعل الاجتماعي الافتراضي خاصة الفايسبوك .</a:t>
            </a:r>
          </a:p>
          <a:p>
            <a:pPr algn="r" rtl="1"/>
            <a:r>
              <a:rPr lang="ar-DZ" sz="1200" dirty="0" smtClean="0"/>
              <a:t>- محاولة تحديد دور التي تقوم به المواقع ومعرفة مدى تأثيرها</a:t>
            </a:r>
            <a:r>
              <a:rPr lang="fr-FR" sz="1200" dirty="0" smtClean="0"/>
              <a:t> </a:t>
            </a:r>
            <a:r>
              <a:rPr lang="ar-DZ" sz="1200" dirty="0" smtClean="0"/>
              <a:t>على الطلبة الجامعيين </a:t>
            </a:r>
            <a:r>
              <a:rPr lang="ar-DZ" dirty="0" smtClean="0"/>
              <a:t>.  </a:t>
            </a:r>
          </a:p>
        </p:txBody>
      </p:sp>
      <p:pic>
        <p:nvPicPr>
          <p:cNvPr id="8" name="Image 7" descr="526.jpg"/>
          <p:cNvPicPr>
            <a:picLocks noChangeAspect="1"/>
          </p:cNvPicPr>
          <p:nvPr/>
        </p:nvPicPr>
        <p:blipFill>
          <a:blip r:embed="rId4"/>
          <a:stretch>
            <a:fillRect/>
          </a:stretch>
        </p:blipFill>
        <p:spPr>
          <a:xfrm>
            <a:off x="214290" y="2061257"/>
            <a:ext cx="2571767" cy="1081983"/>
          </a:xfrm>
          <a:prstGeom prst="ellipse">
            <a:avLst/>
          </a:prstGeom>
          <a:ln>
            <a:noFill/>
          </a:ln>
          <a:effectLst>
            <a:softEdge rad="112500"/>
          </a:effectLst>
        </p:spPr>
      </p:pic>
      <p:sp>
        <p:nvSpPr>
          <p:cNvPr id="9" name="Rectangle 8"/>
          <p:cNvSpPr/>
          <p:nvPr/>
        </p:nvSpPr>
        <p:spPr>
          <a:xfrm>
            <a:off x="151230" y="3357554"/>
            <a:ext cx="2571768" cy="26161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r" rtl="1"/>
            <a:r>
              <a:rPr lang="ar-DZ" sz="1400" b="1" dirty="0" smtClean="0">
                <a:solidFill>
                  <a:schemeClr val="tx1"/>
                </a:solidFill>
              </a:rPr>
              <a:t>المنهج الوصفي </a:t>
            </a:r>
            <a:r>
              <a:rPr lang="ar-DZ" sz="1200" dirty="0" smtClean="0">
                <a:solidFill>
                  <a:schemeClr val="tx1"/>
                </a:solidFill>
              </a:rPr>
              <a:t>:يعد من أكثر المناهج البحث ملائمة للواقع الاجتماعي وكسبيل لفهم ظواهره واستخلاص سماته .</a:t>
            </a:r>
          </a:p>
          <a:p>
            <a:pPr algn="r" rtl="1"/>
            <a:r>
              <a:rPr lang="ar-DZ" sz="1200" b="1" dirty="0" smtClean="0">
                <a:solidFill>
                  <a:schemeClr val="tx1"/>
                </a:solidFill>
              </a:rPr>
              <a:t> </a:t>
            </a:r>
            <a:r>
              <a:rPr lang="ar-DZ" sz="1400" b="1" dirty="0" smtClean="0">
                <a:solidFill>
                  <a:schemeClr val="tx1"/>
                </a:solidFill>
              </a:rPr>
              <a:t>أدوات البحث </a:t>
            </a:r>
            <a:r>
              <a:rPr lang="ar-DZ" sz="1200" b="1" dirty="0" smtClean="0">
                <a:solidFill>
                  <a:schemeClr val="tx1"/>
                </a:solidFill>
              </a:rPr>
              <a:t>:</a:t>
            </a:r>
            <a:r>
              <a:rPr lang="ar-DZ" sz="1400" b="1" dirty="0" smtClean="0">
                <a:solidFill>
                  <a:schemeClr val="tx1"/>
                </a:solidFill>
              </a:rPr>
              <a:t>الملاحظة</a:t>
            </a:r>
            <a:r>
              <a:rPr lang="ar-DZ" sz="1200" dirty="0" smtClean="0">
                <a:solidFill>
                  <a:schemeClr val="tx1"/>
                </a:solidFill>
              </a:rPr>
              <a:t>: هي إحدى الوسائل المهمة في جمع البيانات والمعلومات وتكمن أهميتها في الدراسات الاجتماعية وجميع المشكلات التي تتعلق بالسلوك والمواقف الحياة الواقعية .</a:t>
            </a:r>
          </a:p>
          <a:p>
            <a:pPr algn="r" rtl="1"/>
            <a:r>
              <a:rPr lang="ar-DZ" sz="1400" dirty="0" smtClean="0">
                <a:solidFill>
                  <a:schemeClr val="tx1"/>
                </a:solidFill>
              </a:rPr>
              <a:t>ا</a:t>
            </a:r>
            <a:r>
              <a:rPr lang="ar-DZ" sz="1400" b="1" dirty="0" smtClean="0">
                <a:solidFill>
                  <a:schemeClr val="tx1"/>
                </a:solidFill>
              </a:rPr>
              <a:t>لمقابلة </a:t>
            </a:r>
            <a:r>
              <a:rPr lang="ar-DZ" sz="1200" dirty="0" smtClean="0">
                <a:solidFill>
                  <a:schemeClr val="tx1"/>
                </a:solidFill>
              </a:rPr>
              <a:t>:هي إحدى الوسائل الشائعة الاستعمال للحصول على المعلومات وآراء و اتجاهات الجمهور حول موضوع معين .</a:t>
            </a:r>
          </a:p>
          <a:p>
            <a:pPr algn="r" rtl="1"/>
            <a:r>
              <a:rPr lang="ar-DZ" sz="1400" b="1" dirty="0" smtClean="0">
                <a:solidFill>
                  <a:schemeClr val="tx1"/>
                </a:solidFill>
              </a:rPr>
              <a:t>الاستبيان</a:t>
            </a:r>
            <a:r>
              <a:rPr lang="ar-DZ" sz="1400" dirty="0" smtClean="0">
                <a:solidFill>
                  <a:schemeClr val="tx1"/>
                </a:solidFill>
              </a:rPr>
              <a:t> </a:t>
            </a:r>
            <a:r>
              <a:rPr lang="ar-DZ" sz="1200" dirty="0" smtClean="0">
                <a:solidFill>
                  <a:schemeClr val="tx1"/>
                </a:solidFill>
              </a:rPr>
              <a:t>:وتعتبر من الوسائل الشائعة الاستعمال في البحوث الميدانية لأنها تحقق أكثر من غرض في نفس الباحث . </a:t>
            </a:r>
          </a:p>
        </p:txBody>
      </p:sp>
      <p:sp>
        <p:nvSpPr>
          <p:cNvPr id="12" name="Rectangle 11"/>
          <p:cNvSpPr/>
          <p:nvPr/>
        </p:nvSpPr>
        <p:spPr>
          <a:xfrm>
            <a:off x="2868006" y="6500826"/>
            <a:ext cx="3643338" cy="49244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r" rtl="1"/>
            <a:r>
              <a:rPr lang="ar-DZ" sz="1400" b="1" dirty="0" smtClean="0"/>
              <a:t>  مجتمع البحث وعينة الدراسة </a:t>
            </a:r>
            <a:r>
              <a:rPr lang="ar-DZ" sz="1200" dirty="0" smtClean="0"/>
              <a:t>: يمثل عينة من طلبة الجامعيين بكلية العلوم الإنسانية والاجتماعية بجامعة قاصدي مرباح بمدينة ورقلة.</a:t>
            </a:r>
            <a:endParaRPr lang="fr-FR" sz="1400" dirty="0"/>
          </a:p>
        </p:txBody>
      </p:sp>
      <p:sp>
        <p:nvSpPr>
          <p:cNvPr id="14" name="Rectangle 13"/>
          <p:cNvSpPr/>
          <p:nvPr/>
        </p:nvSpPr>
        <p:spPr>
          <a:xfrm>
            <a:off x="452457" y="7350131"/>
            <a:ext cx="3714776" cy="107721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r" rtl="1"/>
            <a:r>
              <a:rPr lang="ar-DZ" sz="1400" b="1" dirty="0" smtClean="0">
                <a:solidFill>
                  <a:schemeClr val="tx1"/>
                </a:solidFill>
              </a:rPr>
              <a:t>نتائج الدراسة  :</a:t>
            </a:r>
            <a:endParaRPr lang="ar-DZ" sz="1400" dirty="0" smtClean="0">
              <a:solidFill>
                <a:schemeClr val="tx1"/>
              </a:solidFill>
            </a:endParaRPr>
          </a:p>
          <a:p>
            <a:pPr algn="r" rtl="1"/>
            <a:r>
              <a:rPr lang="ar-DZ" sz="1200" dirty="0" smtClean="0">
                <a:solidFill>
                  <a:schemeClr val="tx1"/>
                </a:solidFill>
              </a:rPr>
              <a:t>1- هناك فروق إحصائية بين استخدام الذكور والإناث لموقع الفايسبوك .</a:t>
            </a:r>
          </a:p>
          <a:p>
            <a:pPr algn="r" rtl="1"/>
            <a:r>
              <a:rPr lang="ar-DZ" sz="1200" dirty="0" smtClean="0">
                <a:solidFill>
                  <a:schemeClr val="tx1"/>
                </a:solidFill>
              </a:rPr>
              <a:t>2- يستخدم أغلب أفراد العينة موقع الفايسبوك بدافع التواصل مع الأهل والأصدقاء إلى جانب التثقيف .</a:t>
            </a:r>
          </a:p>
          <a:p>
            <a:pPr algn="r" rtl="1"/>
            <a:r>
              <a:rPr lang="ar-DZ" sz="1200" dirty="0" smtClean="0">
                <a:solidFill>
                  <a:schemeClr val="tx1"/>
                </a:solidFill>
              </a:rPr>
              <a:t>3- معظم الطلبة يقضون أكثر من ثلاث ساعات في استخدامهم </a:t>
            </a:r>
            <a:r>
              <a:rPr lang="ar-DZ" sz="1400" dirty="0" smtClean="0">
                <a:solidFill>
                  <a:schemeClr val="tx1"/>
                </a:solidFill>
              </a:rPr>
              <a:t>للفايسبوك </a:t>
            </a:r>
          </a:p>
        </p:txBody>
      </p:sp>
      <p:sp>
        <p:nvSpPr>
          <p:cNvPr id="18" name="Rectangle 17"/>
          <p:cNvSpPr/>
          <p:nvPr/>
        </p:nvSpPr>
        <p:spPr>
          <a:xfrm>
            <a:off x="1071546" y="214283"/>
            <a:ext cx="4643470" cy="8617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rtl="1"/>
            <a:r>
              <a:rPr lang="ar-DZ" sz="1200" b="1" dirty="0" smtClean="0">
                <a:solidFill>
                  <a:schemeClr val="tx1"/>
                </a:solidFill>
              </a:rPr>
              <a:t>تمثلات الطلبة الجامعيين للتفاعل الاجتماعي الافتراضي (الفايسبوك)</a:t>
            </a:r>
            <a:endParaRPr lang="ar-DZ" sz="1100" dirty="0" smtClean="0">
              <a:solidFill>
                <a:schemeClr val="tx1"/>
              </a:solidFill>
            </a:endParaRPr>
          </a:p>
          <a:p>
            <a:pPr algn="ctr" rtl="1"/>
            <a:r>
              <a:rPr lang="en-ZA" sz="1200" dirty="0" smtClean="0">
                <a:solidFill>
                  <a:schemeClr val="tx1"/>
                </a:solidFill>
              </a:rPr>
              <a:t>Representations of university students default social interaction Facebook</a:t>
            </a:r>
            <a:endParaRPr lang="ar-DZ" sz="1200" dirty="0" smtClean="0">
              <a:solidFill>
                <a:schemeClr val="tx1"/>
              </a:solidFill>
            </a:endParaRPr>
          </a:p>
          <a:p>
            <a:pPr algn="ctr" rtl="1"/>
            <a:r>
              <a:rPr lang="ar-DZ" sz="1200" b="1" dirty="0" smtClean="0">
                <a:solidFill>
                  <a:schemeClr val="tx1"/>
                </a:solidFill>
              </a:rPr>
              <a:t>ملصق علمي حول موضوع مذكرة تخرج يتم إعدادها لنيل </a:t>
            </a:r>
            <a:r>
              <a:rPr lang="ar-DZ" sz="1200" b="1" smtClean="0">
                <a:solidFill>
                  <a:schemeClr val="tx1"/>
                </a:solidFill>
              </a:rPr>
              <a:t>شهادة </a:t>
            </a:r>
            <a:r>
              <a:rPr lang="ar-DZ" sz="1400" b="1" smtClean="0">
                <a:solidFill>
                  <a:schemeClr val="tx1"/>
                </a:solidFill>
              </a:rPr>
              <a:t>ماستر</a:t>
            </a:r>
            <a:r>
              <a:rPr lang="ar-DZ" sz="1400" b="1" dirty="0" smtClean="0">
                <a:solidFill>
                  <a:schemeClr val="tx1"/>
                </a:solidFill>
              </a:rPr>
              <a:t> </a:t>
            </a:r>
            <a:endParaRPr lang="fr-FR" sz="1400" b="1" dirty="0" smtClean="0">
              <a:solidFill>
                <a:schemeClr val="tx1"/>
              </a:solidFill>
            </a:endParaRPr>
          </a:p>
        </p:txBody>
      </p:sp>
      <p:sp>
        <p:nvSpPr>
          <p:cNvPr id="20" name="Rectangle 19"/>
          <p:cNvSpPr/>
          <p:nvPr/>
        </p:nvSpPr>
        <p:spPr>
          <a:xfrm>
            <a:off x="1142984" y="1071538"/>
            <a:ext cx="4572032" cy="984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rtl="1"/>
            <a:r>
              <a:rPr lang="ar-DZ" sz="1200" b="1" dirty="0" smtClean="0">
                <a:solidFill>
                  <a:schemeClr val="tx1"/>
                </a:solidFill>
              </a:rPr>
              <a:t>جامعة قاصدي مرباح – ورقلة</a:t>
            </a:r>
            <a:endParaRPr lang="fr-FR" sz="1200" b="1" dirty="0" smtClean="0">
              <a:solidFill>
                <a:schemeClr val="tx1"/>
              </a:solidFill>
            </a:endParaRPr>
          </a:p>
          <a:p>
            <a:pPr rtl="1">
              <a:tabLst>
                <a:tab pos="85725" algn="l"/>
              </a:tabLst>
            </a:pPr>
            <a:r>
              <a:rPr lang="ar-DZ" sz="1100" dirty="0" smtClean="0">
                <a:solidFill>
                  <a:schemeClr val="tx1"/>
                </a:solidFill>
              </a:rPr>
              <a:t>كلية العلوم الإنسانية والاجتماعية                              قسم علم اجتماع و</a:t>
            </a:r>
            <a:r>
              <a:rPr lang="fr-FR" sz="1100" dirty="0" smtClean="0">
                <a:solidFill>
                  <a:schemeClr val="tx1"/>
                </a:solidFill>
              </a:rPr>
              <a:t> </a:t>
            </a:r>
            <a:r>
              <a:rPr lang="ar-DZ" sz="1100" dirty="0" err="1" smtClean="0">
                <a:solidFill>
                  <a:schemeClr val="tx1"/>
                </a:solidFill>
              </a:rPr>
              <a:t>الديمغرافيا</a:t>
            </a:r>
            <a:r>
              <a:rPr lang="ar-DZ" sz="1100" dirty="0" smtClean="0">
                <a:solidFill>
                  <a:schemeClr val="tx1"/>
                </a:solidFill>
              </a:rPr>
              <a:t> </a:t>
            </a:r>
            <a:endParaRPr lang="fr-FR" sz="1100" dirty="0" smtClean="0">
              <a:solidFill>
                <a:schemeClr val="tx1"/>
              </a:solidFill>
            </a:endParaRPr>
          </a:p>
          <a:p>
            <a:pPr rtl="1">
              <a:tabLst>
                <a:tab pos="85725" algn="l"/>
              </a:tabLst>
            </a:pPr>
            <a:r>
              <a:rPr lang="fr-FR" sz="1100" dirty="0" smtClean="0">
                <a:solidFill>
                  <a:schemeClr val="tx1"/>
                </a:solidFill>
              </a:rPr>
              <a:t>  </a:t>
            </a:r>
            <a:r>
              <a:rPr lang="ar-DZ" sz="1100" dirty="0" smtClean="0">
                <a:solidFill>
                  <a:schemeClr val="tx1"/>
                </a:solidFill>
              </a:rPr>
              <a:t>تخصص علم الاجتماع اتصال  </a:t>
            </a:r>
            <a:r>
              <a:rPr lang="fr-FR" sz="1100" dirty="0" smtClean="0">
                <a:solidFill>
                  <a:schemeClr val="tx1"/>
                </a:solidFill>
              </a:rPr>
              <a:t>     </a:t>
            </a:r>
            <a:r>
              <a:rPr lang="ar-DZ" sz="1100" dirty="0" smtClean="0">
                <a:solidFill>
                  <a:schemeClr val="tx1"/>
                </a:solidFill>
              </a:rPr>
              <a:t>             </a:t>
            </a:r>
            <a:r>
              <a:rPr lang="fr-FR" sz="1100" dirty="0" smtClean="0">
                <a:solidFill>
                  <a:srgbClr val="7030A0"/>
                </a:solidFill>
              </a:rPr>
              <a:t>EMAIL:</a:t>
            </a:r>
            <a:r>
              <a:rPr lang="fr-FR" sz="1100" dirty="0" smtClean="0">
                <a:solidFill>
                  <a:srgbClr val="00B0F0"/>
                </a:solidFill>
              </a:rPr>
              <a:t>al</a:t>
            </a:r>
            <a:r>
              <a:rPr lang="fr-FR" sz="1100" dirty="0" smtClean="0">
                <a:solidFill>
                  <a:srgbClr val="7030A0"/>
                </a:solidFill>
                <a:hlinkClick r:id="rId5"/>
              </a:rPr>
              <a:t>alola.88@gmail.com</a:t>
            </a:r>
            <a:r>
              <a:rPr lang="fr-FR" sz="1100" dirty="0" smtClean="0">
                <a:solidFill>
                  <a:schemeClr val="tx1"/>
                </a:solidFill>
              </a:rPr>
              <a:t> </a:t>
            </a:r>
          </a:p>
          <a:p>
            <a:pPr algn="r" rtl="1"/>
            <a:endParaRPr lang="fr-FR" sz="1200" dirty="0" smtClean="0">
              <a:solidFill>
                <a:schemeClr val="tx1"/>
              </a:solidFill>
            </a:endParaRPr>
          </a:p>
          <a:p>
            <a:pPr algn="r" rtl="1"/>
            <a:r>
              <a:rPr lang="fr-FR" sz="1200" dirty="0" smtClean="0">
                <a:solidFill>
                  <a:schemeClr val="tx1"/>
                </a:solidFill>
              </a:rPr>
              <a:t>                                   </a:t>
            </a:r>
            <a:r>
              <a:rPr lang="ar-DZ" sz="1200" dirty="0" smtClean="0">
                <a:solidFill>
                  <a:schemeClr val="tx1"/>
                </a:solidFill>
              </a:rPr>
              <a:t> </a:t>
            </a:r>
            <a:r>
              <a:rPr lang="fr-FR" sz="1200" dirty="0" smtClean="0">
                <a:solidFill>
                  <a:schemeClr val="tx1"/>
                </a:solidFill>
              </a:rPr>
              <a:t>                </a:t>
            </a:r>
          </a:p>
        </p:txBody>
      </p:sp>
      <p:sp>
        <p:nvSpPr>
          <p:cNvPr id="21" name="Rectangle 20"/>
          <p:cNvSpPr/>
          <p:nvPr/>
        </p:nvSpPr>
        <p:spPr>
          <a:xfrm>
            <a:off x="142852" y="1643042"/>
            <a:ext cx="6500858"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r" rtl="1"/>
            <a:r>
              <a:rPr lang="ar-DZ" sz="1200" b="1" dirty="0" smtClean="0">
                <a:solidFill>
                  <a:schemeClr val="tx1"/>
                </a:solidFill>
              </a:rPr>
              <a:t>إعداد الطالبة : لامية شرفي                                         </a:t>
            </a:r>
            <a:r>
              <a:rPr lang="fr-FR" sz="1200" b="1" dirty="0" smtClean="0">
                <a:solidFill>
                  <a:schemeClr val="tx1"/>
                </a:solidFill>
              </a:rPr>
              <a:t>                  </a:t>
            </a:r>
            <a:r>
              <a:rPr lang="ar-DZ" sz="1200" b="1" dirty="0" smtClean="0">
                <a:solidFill>
                  <a:schemeClr val="tx1"/>
                </a:solidFill>
              </a:rPr>
              <a:t>                           إشراف الدكتور: حمداوي عمر </a:t>
            </a:r>
            <a:endParaRPr lang="fr-FR" sz="1200" b="1" dirty="0" smtClean="0">
              <a:solidFill>
                <a:schemeClr val="tx1"/>
              </a:solidFill>
            </a:endParaRPr>
          </a:p>
        </p:txBody>
      </p:sp>
      <p:pic>
        <p:nvPicPr>
          <p:cNvPr id="22" name="صورة 3"/>
          <p:cNvPicPr/>
          <p:nvPr/>
        </p:nvPicPr>
        <p:blipFill>
          <a:blip r:embed="rId6" cstate="print"/>
          <a:srcRect t="26514" r="84183"/>
          <a:stretch>
            <a:fillRect/>
          </a:stretch>
        </p:blipFill>
        <p:spPr bwMode="auto">
          <a:xfrm>
            <a:off x="5857892" y="285721"/>
            <a:ext cx="773688" cy="1071570"/>
          </a:xfrm>
          <a:prstGeom prst="rect">
            <a:avLst/>
          </a:prstGeom>
          <a:noFill/>
          <a:ln w="9525">
            <a:noFill/>
            <a:miter lim="800000"/>
            <a:headEnd/>
            <a:tailEnd/>
          </a:ln>
        </p:spPr>
      </p:pic>
      <p:pic>
        <p:nvPicPr>
          <p:cNvPr id="25" name="صورة 3"/>
          <p:cNvPicPr/>
          <p:nvPr/>
        </p:nvPicPr>
        <p:blipFill>
          <a:blip r:embed="rId6" cstate="print"/>
          <a:srcRect t="26514" r="84183"/>
          <a:stretch>
            <a:fillRect/>
          </a:stretch>
        </p:blipFill>
        <p:spPr bwMode="auto">
          <a:xfrm>
            <a:off x="285728" y="285720"/>
            <a:ext cx="773688" cy="107157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613</TotalTime>
  <Words>411</Words>
  <Application>Microsoft Office PowerPoint</Application>
  <PresentationFormat>Affichage à l'écran (4:3)</PresentationFormat>
  <Paragraphs>31</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Civil</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dell</dc:creator>
  <cp:lastModifiedBy>dell</cp:lastModifiedBy>
  <cp:revision>116</cp:revision>
  <dcterms:created xsi:type="dcterms:W3CDTF">2015-02-23T11:16:50Z</dcterms:created>
  <dcterms:modified xsi:type="dcterms:W3CDTF">2015-03-01T18:46:12Z</dcterms:modified>
</cp:coreProperties>
</file>